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43" autoAdjust="0"/>
    <p:restoredTop sz="94660"/>
  </p:normalViewPr>
  <p:slideViewPr>
    <p:cSldViewPr snapToGrid="0">
      <p:cViewPr varScale="1">
        <p:scale>
          <a:sx n="45" d="100"/>
          <a:sy n="45" d="100"/>
        </p:scale>
        <p:origin x="72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73EB8-C970-4B20-A7D9-BBD53FDF3244}" type="datetimeFigureOut">
              <a:rPr lang="it-IT" smtClean="0"/>
              <a:t>22/11/2015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4669F-55E6-43E8-AE86-218053FF18C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364274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73EB8-C970-4B20-A7D9-BBD53FDF3244}" type="datetimeFigureOut">
              <a:rPr lang="it-IT" smtClean="0"/>
              <a:t>22/11/2015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4669F-55E6-43E8-AE86-218053FF18C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22382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73EB8-C970-4B20-A7D9-BBD53FDF3244}" type="datetimeFigureOut">
              <a:rPr lang="it-IT" smtClean="0"/>
              <a:t>22/11/2015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4669F-55E6-43E8-AE86-218053FF18C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725948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73EB8-C970-4B20-A7D9-BBD53FDF3244}" type="datetimeFigureOut">
              <a:rPr lang="it-IT" smtClean="0"/>
              <a:t>22/11/2015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4669F-55E6-43E8-AE86-218053FF18C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78239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73EB8-C970-4B20-A7D9-BBD53FDF3244}" type="datetimeFigureOut">
              <a:rPr lang="it-IT" smtClean="0"/>
              <a:t>22/11/2015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4669F-55E6-43E8-AE86-218053FF18C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0081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73EB8-C970-4B20-A7D9-BBD53FDF3244}" type="datetimeFigureOut">
              <a:rPr lang="it-IT" smtClean="0"/>
              <a:t>22/11/2015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4669F-55E6-43E8-AE86-218053FF18C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186706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73EB8-C970-4B20-A7D9-BBD53FDF3244}" type="datetimeFigureOut">
              <a:rPr lang="it-IT" smtClean="0"/>
              <a:t>22/11/2015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4669F-55E6-43E8-AE86-218053FF18C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87856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73EB8-C970-4B20-A7D9-BBD53FDF3244}" type="datetimeFigureOut">
              <a:rPr lang="it-IT" smtClean="0"/>
              <a:t>22/11/2015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4669F-55E6-43E8-AE86-218053FF18C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55704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73EB8-C970-4B20-A7D9-BBD53FDF3244}" type="datetimeFigureOut">
              <a:rPr lang="it-IT" smtClean="0"/>
              <a:t>22/11/2015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4669F-55E6-43E8-AE86-218053FF18C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400751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73EB8-C970-4B20-A7D9-BBD53FDF3244}" type="datetimeFigureOut">
              <a:rPr lang="it-IT" smtClean="0"/>
              <a:t>22/11/2015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4669F-55E6-43E8-AE86-218053FF18C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22692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73EB8-C970-4B20-A7D9-BBD53FDF3244}" type="datetimeFigureOut">
              <a:rPr lang="it-IT" smtClean="0"/>
              <a:t>22/11/2015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4669F-55E6-43E8-AE86-218053FF18C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46995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573EB8-C970-4B20-A7D9-BBD53FDF3244}" type="datetimeFigureOut">
              <a:rPr lang="it-IT" smtClean="0"/>
              <a:t>22/11/2015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84669F-55E6-43E8-AE86-218053FF18C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59141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67000"/>
              </a:schemeClr>
            </a:gs>
            <a:gs pos="48000">
              <a:schemeClr val="accent1">
                <a:lumMod val="97000"/>
                <a:lumOff val="3000"/>
              </a:schemeClr>
            </a:gs>
            <a:gs pos="100000">
              <a:schemeClr val="accent1">
                <a:lumMod val="60000"/>
                <a:lumOff val="4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7942" y="-189185"/>
            <a:ext cx="6444058" cy="7047186"/>
          </a:xfrm>
          <a:prstGeom prst="rect">
            <a:avLst/>
          </a:prstGeom>
        </p:spPr>
      </p:pic>
      <p:sp>
        <p:nvSpPr>
          <p:cNvPr id="8" name="CasellaDiTesto 7"/>
          <p:cNvSpPr txBox="1"/>
          <p:nvPr/>
        </p:nvSpPr>
        <p:spPr>
          <a:xfrm>
            <a:off x="127590" y="413035"/>
            <a:ext cx="5312979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8000" dirty="0" smtClean="0">
                <a:ln w="19050">
                  <a:solidFill>
                    <a:srgbClr val="FF0000"/>
                  </a:solidFill>
                </a:ln>
                <a:solidFill>
                  <a:srgbClr val="FFFF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latin typeface="AR ESSENCE" panose="02000000000000000000" pitchFamily="2" charset="0"/>
              </a:rPr>
              <a:t>GESU’  </a:t>
            </a:r>
          </a:p>
          <a:p>
            <a:pPr algn="ctr"/>
            <a:r>
              <a:rPr lang="it-IT" sz="8000" dirty="0" smtClean="0">
                <a:ln w="19050">
                  <a:solidFill>
                    <a:srgbClr val="FF0000"/>
                  </a:solidFill>
                </a:ln>
                <a:solidFill>
                  <a:srgbClr val="FFFF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latin typeface="AR ESSENCE" panose="02000000000000000000" pitchFamily="2" charset="0"/>
              </a:rPr>
              <a:t>OFFRE</a:t>
            </a:r>
          </a:p>
          <a:p>
            <a:pPr algn="ctr"/>
            <a:r>
              <a:rPr lang="it-IT" sz="8000" dirty="0" smtClean="0">
                <a:ln w="19050">
                  <a:solidFill>
                    <a:srgbClr val="FF0000"/>
                  </a:solidFill>
                </a:ln>
                <a:solidFill>
                  <a:srgbClr val="FFFF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latin typeface="AR ESSENCE" panose="02000000000000000000" pitchFamily="2" charset="0"/>
              </a:rPr>
              <a:t> LA SUA VITA</a:t>
            </a:r>
          </a:p>
          <a:p>
            <a:pPr algn="ctr"/>
            <a:r>
              <a:rPr lang="it-IT" sz="8000" dirty="0" smtClean="0">
                <a:ln w="19050">
                  <a:solidFill>
                    <a:srgbClr val="FF0000"/>
                  </a:solidFill>
                </a:ln>
                <a:solidFill>
                  <a:srgbClr val="FFFF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latin typeface="AR ESSENCE" panose="02000000000000000000" pitchFamily="2" charset="0"/>
              </a:rPr>
              <a:t> PER NOI</a:t>
            </a:r>
            <a:endParaRPr lang="it-IT" sz="8000" dirty="0">
              <a:ln w="19050">
                <a:solidFill>
                  <a:srgbClr val="FF0000"/>
                </a:solidFill>
              </a:ln>
              <a:solidFill>
                <a:srgbClr val="FFFF00"/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  <a:latin typeface="AR ESSENCE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8955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10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AR ESSENCE</vt:lpstr>
      <vt:lpstr>Arial</vt:lpstr>
      <vt:lpstr>Calibri</vt:lpstr>
      <vt:lpstr>Calibri Light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UTENTE</dc:creator>
  <cp:lastModifiedBy>UTENTE</cp:lastModifiedBy>
  <cp:revision>2</cp:revision>
  <dcterms:created xsi:type="dcterms:W3CDTF">2015-11-22T20:34:47Z</dcterms:created>
  <dcterms:modified xsi:type="dcterms:W3CDTF">2015-11-22T20:36:48Z</dcterms:modified>
</cp:coreProperties>
</file>